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59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8170676_Fuzzy_cognitive_maps_Advances_in_theory_methodologies_tools_and_applications" TargetMode="External"/><Relationship Id="rId2" Type="http://schemas.openxmlformats.org/officeDocument/2006/relationships/hyperlink" Target="https://doi.org/10.1007/978-3-031-01919-7_6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publication/220887109_Fuzzy_Cognitive_Maps_for_Modeling_Complex_System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успеха IТ-проекта с использованием нечетких когнитивных карт</a:t>
            </a:r>
            <a:br>
              <a:rPr lang="ru-RU" sz="2400" dirty="0"/>
            </a:br>
            <a:r>
              <a:rPr lang="en-US" sz="2400" dirty="0"/>
              <a:t>A Program for Modeling the Perception of Success Factors of 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r>
              <a:rPr lang="en-US" sz="1400" dirty="0" smtClean="0"/>
              <a:t>&gt;</a:t>
            </a: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</a:t>
            </a:r>
            <a:r>
              <a:rPr lang="ru-RU" sz="1500" dirty="0" smtClean="0"/>
              <a:t>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</a:t>
            </a:r>
            <a:r>
              <a:rPr lang="ru-RU" sz="1500" dirty="0"/>
              <a:t>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</a:t>
            </a:r>
            <a:r>
              <a:rPr lang="ru-RU" sz="1500" dirty="0"/>
              <a:t>Визуализация </a:t>
            </a:r>
            <a:r>
              <a:rPr lang="ru-RU" sz="1500" dirty="0"/>
              <a:t>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Соответствие заявленному техническому заданию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Качество документации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Удобство использования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Решение комиссии о дипломной работе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Полученная оценка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Оценки пользователей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Количество упоминаний в исследовательских работах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0935543" cy="423367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6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6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Chrysostomos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D.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Stylios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Voula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C.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Georgopoulos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and Peter P.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Groumpos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(1997) The use of fuzzy cognitive maps in modelling systems //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Conference: 5th IEEE Mediterranean Conference on Control and Systems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  <a:endParaRPr lang="ru-RU" sz="1500" dirty="0" smtClean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pPr algn="ctr"/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  <a:endParaRPr lang="ru-RU" sz="1400" dirty="0" smtClean="0">
              <a:solidFill>
                <a:srgbClr val="627FB2"/>
              </a:solidFill>
            </a:endParaRP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11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711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решений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</a:t>
            </a:r>
            <a:r>
              <a:rPr lang="ru-RU" sz="1500" dirty="0" smtClean="0"/>
              <a:t>когнитивных </a:t>
            </a:r>
            <a:r>
              <a:rPr lang="ru-RU" sz="1500" dirty="0"/>
              <a:t>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языке.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9963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31262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5385309" y="1480873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</a:t>
            </a:r>
            <a:r>
              <a:rPr lang="ru" sz="18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lang="en-US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endParaRPr lang="ru" sz="1800" b="1" dirty="0" smtClean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.</a:t>
            </a:r>
            <a:endParaRPr lang="en-US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18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18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18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528949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p.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460147"/>
            <a:ext cx="4651999" cy="23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17849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51497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808862"/>
            <a:ext cx="4900503" cy="3869730"/>
          </a:xfrm>
        </p:spPr>
        <p:txBody>
          <a:bodyPr>
            <a:normAutofit fontScale="92500" lnSpcReduction="10000"/>
          </a:bodyPr>
          <a:lstStyle/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обсуждения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77580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карт.</a:t>
            </a: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800" b="1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  <a:endParaRPr lang="ru-RU" sz="1800" b="1" dirty="0" smtClean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4150</TotalTime>
  <Words>1561</Words>
  <Application>Microsoft Office PowerPoint</Application>
  <PresentationFormat>Произвольный</PresentationFormat>
  <Paragraphs>269</Paragraphs>
  <Slides>20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167</cp:revision>
  <cp:lastPrinted>2021-11-11T13:08:42Z</cp:lastPrinted>
  <dcterms:created xsi:type="dcterms:W3CDTF">2021-11-11T08:52:47Z</dcterms:created>
  <dcterms:modified xsi:type="dcterms:W3CDTF">2024-06-09T18:08:47Z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